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8.png" Type="http://schemas.openxmlformats.org/officeDocument/2006/relationships/image"/><Relationship Id="rId17" Target="../media/image29.png" Type="http://schemas.openxmlformats.org/officeDocument/2006/relationships/image"/><Relationship Id="rId18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130.png" Type="http://schemas.openxmlformats.org/officeDocument/2006/relationships/image"/><Relationship Id="rId12" Target="../media/image18.png" Type="http://schemas.openxmlformats.org/officeDocument/2006/relationships/image"/><Relationship Id="rId13" Target="../media/image29.png" Type="http://schemas.openxmlformats.org/officeDocument/2006/relationships/image"/><Relationship Id="rId14" Target="../media/image7.png" Type="http://schemas.openxmlformats.org/officeDocument/2006/relationships/image"/><Relationship Id="rId2" Target="../media/image124.png" Type="http://schemas.openxmlformats.org/officeDocument/2006/relationships/image"/><Relationship Id="rId3" Target="../media/image125.png" Type="http://schemas.openxmlformats.org/officeDocument/2006/relationships/image"/><Relationship Id="rId4" Target="../media/image126.png" Type="http://schemas.openxmlformats.org/officeDocument/2006/relationships/image"/><Relationship Id="rId5" Target="../media/image127.png" Type="http://schemas.openxmlformats.org/officeDocument/2006/relationships/image"/><Relationship Id="rId6" Target="../media/image128.png" Type="http://schemas.openxmlformats.org/officeDocument/2006/relationships/image"/><Relationship Id="rId7" Target="../media/image129.png" Type="http://schemas.openxmlformats.org/officeDocument/2006/relationships/image"/><Relationship Id="rId8" Target="../media/image11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8.png" Type="http://schemas.openxmlformats.org/officeDocument/2006/relationships/image"/><Relationship Id="rId12" Target="../media/image138.png" Type="http://schemas.openxmlformats.org/officeDocument/2006/relationships/image"/><Relationship Id="rId13" Target="../media/image29.png" Type="http://schemas.openxmlformats.org/officeDocument/2006/relationships/image"/><Relationship Id="rId14" Target="../media/image7.png" Type="http://schemas.openxmlformats.org/officeDocument/2006/relationships/image"/><Relationship Id="rId15" Target="../media/image139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131.pn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5.png" Type="http://schemas.openxmlformats.org/officeDocument/2006/relationships/image"/><Relationship Id="rId11" Target="../media/image146.png" Type="http://schemas.openxmlformats.org/officeDocument/2006/relationships/image"/><Relationship Id="rId12" Target="../media/image147.png" Type="http://schemas.openxmlformats.org/officeDocument/2006/relationships/image"/><Relationship Id="rId13" Target="../media/image148.png" Type="http://schemas.openxmlformats.org/officeDocument/2006/relationships/image"/><Relationship Id="rId14" Target="../media/image149.png" Type="http://schemas.openxmlformats.org/officeDocument/2006/relationships/image"/><Relationship Id="rId15" Target="../media/image18.png" Type="http://schemas.openxmlformats.org/officeDocument/2006/relationships/image"/><Relationship Id="rId16" Target="../media/image29.png" Type="http://schemas.openxmlformats.org/officeDocument/2006/relationships/image"/><Relationship Id="rId17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140.png" Type="http://schemas.openxmlformats.org/officeDocument/2006/relationships/image"/><Relationship Id="rId5" Target="../media/image141.png" Type="http://schemas.openxmlformats.org/officeDocument/2006/relationships/image"/><Relationship Id="rId6" Target="../media/image142.png" Type="http://schemas.openxmlformats.org/officeDocument/2006/relationships/image"/><Relationship Id="rId7" Target="../media/image143.png" Type="http://schemas.openxmlformats.org/officeDocument/2006/relationships/image"/><Relationship Id="rId8" Target="../media/image144.png" Type="http://schemas.openxmlformats.org/officeDocument/2006/relationships/image"/><Relationship Id="rId9" Target="../media/image1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5.png" Type="http://schemas.openxmlformats.org/officeDocument/2006/relationships/image"/><Relationship Id="rId11" Target="../media/image156.png" Type="http://schemas.openxmlformats.org/officeDocument/2006/relationships/image"/><Relationship Id="rId12" Target="../media/image157.png" Type="http://schemas.openxmlformats.org/officeDocument/2006/relationships/image"/><Relationship Id="rId13" Target="../media/image158.png" Type="http://schemas.openxmlformats.org/officeDocument/2006/relationships/image"/><Relationship Id="rId14" Target="../media/image159.png" Type="http://schemas.openxmlformats.org/officeDocument/2006/relationships/image"/><Relationship Id="rId15" Target="../media/image18.png" Type="http://schemas.openxmlformats.org/officeDocument/2006/relationships/image"/><Relationship Id="rId16" Target="../media/image29.png" Type="http://schemas.openxmlformats.org/officeDocument/2006/relationships/image"/><Relationship Id="rId17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135.png" Type="http://schemas.openxmlformats.org/officeDocument/2006/relationships/image"/><Relationship Id="rId5" Target="../media/image150.png" Type="http://schemas.openxmlformats.org/officeDocument/2006/relationships/image"/><Relationship Id="rId6" Target="../media/image151.png" Type="http://schemas.openxmlformats.org/officeDocument/2006/relationships/image"/><Relationship Id="rId7" Target="../media/image152.png" Type="http://schemas.openxmlformats.org/officeDocument/2006/relationships/image"/><Relationship Id="rId8" Target="../media/image153.png" Type="http://schemas.openxmlformats.org/officeDocument/2006/relationships/image"/><Relationship Id="rId9" Target="../media/image1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9.png" Type="http://schemas.openxmlformats.org/officeDocument/2006/relationships/image"/><Relationship Id="rId12" Target="../media/image7.png" Type="http://schemas.openxmlformats.org/officeDocument/2006/relationships/image"/><Relationship Id="rId2" Target="../media/image160.png" Type="http://schemas.openxmlformats.org/officeDocument/2006/relationships/image"/><Relationship Id="rId3" Target="../media/image161.png" Type="http://schemas.openxmlformats.org/officeDocument/2006/relationships/image"/><Relationship Id="rId4" Target="../media/image162.png" Type="http://schemas.openxmlformats.org/officeDocument/2006/relationships/image"/><Relationship Id="rId5" Target="../media/image163.pn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9.png" Type="http://schemas.openxmlformats.org/officeDocument/2006/relationships/image"/><Relationship Id="rId9" Target="../media/image16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1.png" Type="http://schemas.openxmlformats.org/officeDocument/2006/relationships/image"/><Relationship Id="rId11" Target="../media/image172.png" Type="http://schemas.openxmlformats.org/officeDocument/2006/relationships/image"/><Relationship Id="rId12" Target="../media/image173.png" Type="http://schemas.openxmlformats.org/officeDocument/2006/relationships/image"/><Relationship Id="rId13" Target="../media/image174.png" Type="http://schemas.openxmlformats.org/officeDocument/2006/relationships/image"/><Relationship Id="rId14" Target="../media/image18.png" Type="http://schemas.openxmlformats.org/officeDocument/2006/relationships/image"/><Relationship Id="rId15" Target="../media/image29.png" Type="http://schemas.openxmlformats.org/officeDocument/2006/relationships/image"/><Relationship Id="rId16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165.png" Type="http://schemas.openxmlformats.org/officeDocument/2006/relationships/image"/><Relationship Id="rId5" Target="../media/image166.png" Type="http://schemas.openxmlformats.org/officeDocument/2006/relationships/image"/><Relationship Id="rId6" Target="../media/image167.png" Type="http://schemas.openxmlformats.org/officeDocument/2006/relationships/image"/><Relationship Id="rId7" Target="../media/image168.png" Type="http://schemas.openxmlformats.org/officeDocument/2006/relationships/image"/><Relationship Id="rId8" Target="../media/image169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0.png" Type="http://schemas.openxmlformats.org/officeDocument/2006/relationships/image"/><Relationship Id="rId11" Target="../media/image18.png" Type="http://schemas.openxmlformats.org/officeDocument/2006/relationships/image"/><Relationship Id="rId12" Target="../media/image29.png" Type="http://schemas.openxmlformats.org/officeDocument/2006/relationships/image"/><Relationship Id="rId13" Target="../media/image7.png" Type="http://schemas.openxmlformats.org/officeDocument/2006/relationships/image"/><Relationship Id="rId2" Target="../media/image175.png" Type="http://schemas.openxmlformats.org/officeDocument/2006/relationships/image"/><Relationship Id="rId3" Target="../media/image176.png" Type="http://schemas.openxmlformats.org/officeDocument/2006/relationships/image"/><Relationship Id="rId4" Target="../media/image177.png" Type="http://schemas.openxmlformats.org/officeDocument/2006/relationships/image"/><Relationship Id="rId5" Target="../media/image178.png" Type="http://schemas.openxmlformats.org/officeDocument/2006/relationships/image"/><Relationship Id="rId6" Target="../media/image179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7.png" Type="http://schemas.openxmlformats.org/officeDocument/2006/relationships/image"/><Relationship Id="rId11" Target="../media/image188.png" Type="http://schemas.openxmlformats.org/officeDocument/2006/relationships/image"/><Relationship Id="rId12" Target="../media/image189.png" Type="http://schemas.openxmlformats.org/officeDocument/2006/relationships/image"/><Relationship Id="rId13" Target="../media/image190.png" Type="http://schemas.openxmlformats.org/officeDocument/2006/relationships/image"/><Relationship Id="rId14" Target="../media/image18.png" Type="http://schemas.openxmlformats.org/officeDocument/2006/relationships/image"/><Relationship Id="rId15" Target="../media/image29.png" Type="http://schemas.openxmlformats.org/officeDocument/2006/relationships/image"/><Relationship Id="rId16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181.png" Type="http://schemas.openxmlformats.org/officeDocument/2006/relationships/image"/><Relationship Id="rId5" Target="../media/image182.png" Type="http://schemas.openxmlformats.org/officeDocument/2006/relationships/image"/><Relationship Id="rId6" Target="../media/image183.png" Type="http://schemas.openxmlformats.org/officeDocument/2006/relationships/image"/><Relationship Id="rId7" Target="../media/image184.png" Type="http://schemas.openxmlformats.org/officeDocument/2006/relationships/image"/><Relationship Id="rId8" Target="../media/image185.png" Type="http://schemas.openxmlformats.org/officeDocument/2006/relationships/image"/><Relationship Id="rId9" Target="../media/image18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5.png" Type="http://schemas.openxmlformats.org/officeDocument/2006/relationships/image"/><Relationship Id="rId11" Target="../media/image196.png" Type="http://schemas.openxmlformats.org/officeDocument/2006/relationships/image"/><Relationship Id="rId12" Target="../media/image197.png" Type="http://schemas.openxmlformats.org/officeDocument/2006/relationships/image"/><Relationship Id="rId13" Target="../media/image198.png" Type="http://schemas.openxmlformats.org/officeDocument/2006/relationships/image"/><Relationship Id="rId14" Target="../media/image18.png" Type="http://schemas.openxmlformats.org/officeDocument/2006/relationships/image"/><Relationship Id="rId15" Target="../media/image29.png" Type="http://schemas.openxmlformats.org/officeDocument/2006/relationships/image"/><Relationship Id="rId16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191.png" Type="http://schemas.openxmlformats.org/officeDocument/2006/relationships/image"/><Relationship Id="rId5" Target="../media/image192.png" Type="http://schemas.openxmlformats.org/officeDocument/2006/relationships/image"/><Relationship Id="rId6" Target="../media/image193.png" Type="http://schemas.openxmlformats.org/officeDocument/2006/relationships/image"/><Relationship Id="rId7" Target="../media/image194.png" Type="http://schemas.openxmlformats.org/officeDocument/2006/relationships/image"/><Relationship Id="rId8" Target="../media/image189.png" Type="http://schemas.openxmlformats.org/officeDocument/2006/relationships/image"/><Relationship Id="rId9" Target="../media/image19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media/image11.png" Type="http://schemas.openxmlformats.org/officeDocument/2006/relationships/imag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22" Target="../media/image30.png" Type="http://schemas.openxmlformats.org/officeDocument/2006/relationships/image"/><Relationship Id="rId23" Target="../media/image31.png" Type="http://schemas.openxmlformats.org/officeDocument/2006/relationships/image"/><Relationship Id="rId24" Target="../media/image32.png" Type="http://schemas.openxmlformats.org/officeDocument/2006/relationships/image"/><Relationship Id="rId25" Target="../media/image7.png" Type="http://schemas.openxmlformats.org/officeDocument/2006/relationships/image"/><Relationship Id="rId26" Target="../media/image33.png" Type="http://schemas.openxmlformats.org/officeDocument/2006/relationships/image"/><Relationship Id="rId3" Target="../media/image6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6.png" Type="http://schemas.openxmlformats.org/officeDocument/2006/relationships/image"/><Relationship Id="rId11" Target="../media/image18.png" Type="http://schemas.openxmlformats.org/officeDocument/2006/relationships/image"/><Relationship Id="rId12" Target="../media/image29.png" Type="http://schemas.openxmlformats.org/officeDocument/2006/relationships/image"/><Relationship Id="rId13" Target="../media/image7.png" Type="http://schemas.openxmlformats.org/officeDocument/2006/relationships/image"/><Relationship Id="rId2" Target="../media/image199.png" Type="http://schemas.openxmlformats.org/officeDocument/2006/relationships/image"/><Relationship Id="rId3" Target="../media/image6.png" Type="http://schemas.openxmlformats.org/officeDocument/2006/relationships/image"/><Relationship Id="rId4" Target="../media/image200.png" Type="http://schemas.openxmlformats.org/officeDocument/2006/relationships/image"/><Relationship Id="rId5" Target="../media/image201.png" Type="http://schemas.openxmlformats.org/officeDocument/2006/relationships/image"/><Relationship Id="rId6" Target="../media/image202.png" Type="http://schemas.openxmlformats.org/officeDocument/2006/relationships/image"/><Relationship Id="rId7" Target="../media/image203.png" Type="http://schemas.openxmlformats.org/officeDocument/2006/relationships/image"/><Relationship Id="rId8" Target="../media/image204.png" Type="http://schemas.openxmlformats.org/officeDocument/2006/relationships/image"/><Relationship Id="rId9" Target="../media/image20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3.png" Type="http://schemas.openxmlformats.org/officeDocument/2006/relationships/image"/><Relationship Id="rId11" Target="../media/image214.png" Type="http://schemas.openxmlformats.org/officeDocument/2006/relationships/image"/><Relationship Id="rId12" Target="../media/image215.png" Type="http://schemas.openxmlformats.org/officeDocument/2006/relationships/image"/><Relationship Id="rId13" Target="../media/image216.png" Type="http://schemas.openxmlformats.org/officeDocument/2006/relationships/image"/><Relationship Id="rId14" Target="../media/image217.png" Type="http://schemas.openxmlformats.org/officeDocument/2006/relationships/image"/><Relationship Id="rId15" Target="../media/image218.png" Type="http://schemas.openxmlformats.org/officeDocument/2006/relationships/image"/><Relationship Id="rId16" Target="../media/image219.png" Type="http://schemas.openxmlformats.org/officeDocument/2006/relationships/image"/><Relationship Id="rId17" Target="../media/image18.png" Type="http://schemas.openxmlformats.org/officeDocument/2006/relationships/image"/><Relationship Id="rId18" Target="../media/image220.png" Type="http://schemas.openxmlformats.org/officeDocument/2006/relationships/image"/><Relationship Id="rId19" Target="../media/image29.png" Type="http://schemas.openxmlformats.org/officeDocument/2006/relationships/image"/><Relationship Id="rId2" Target="../media/image11.png" Type="http://schemas.openxmlformats.org/officeDocument/2006/relationships/image"/><Relationship Id="rId20" Target="../media/image7.png" Type="http://schemas.openxmlformats.org/officeDocument/2006/relationships/image"/><Relationship Id="rId21" Target="../media/image221.png" Type="http://schemas.openxmlformats.org/officeDocument/2006/relationships/image"/><Relationship Id="rId22" Target="../media/image222.png" Type="http://schemas.openxmlformats.org/officeDocument/2006/relationships/image"/><Relationship Id="rId3" Target="../media/image207.png" Type="http://schemas.openxmlformats.org/officeDocument/2006/relationships/image"/><Relationship Id="rId4" Target="../media/image208.png" Type="http://schemas.openxmlformats.org/officeDocument/2006/relationships/image"/><Relationship Id="rId5" Target="../media/image209.png" Type="http://schemas.openxmlformats.org/officeDocument/2006/relationships/image"/><Relationship Id="rId6" Target="../media/image210.png" Type="http://schemas.openxmlformats.org/officeDocument/2006/relationships/image"/><Relationship Id="rId7" Target="../media/image6.png" Type="http://schemas.openxmlformats.org/officeDocument/2006/relationships/image"/><Relationship Id="rId8" Target="../media/image211.png" Type="http://schemas.openxmlformats.org/officeDocument/2006/relationships/image"/><Relationship Id="rId9" Target="../media/image2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9.png" Type="http://schemas.openxmlformats.org/officeDocument/2006/relationships/image"/><Relationship Id="rId11" Target="../media/image18.png" Type="http://schemas.openxmlformats.org/officeDocument/2006/relationships/image"/><Relationship Id="rId12" Target="../media/image29.png" Type="http://schemas.openxmlformats.org/officeDocument/2006/relationships/image"/><Relationship Id="rId13" Target="../media/image7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2" Target="../media/image11.png" Type="http://schemas.openxmlformats.org/officeDocument/2006/relationships/image"/><Relationship Id="rId3" Target="../media/image223.png" Type="http://schemas.openxmlformats.org/officeDocument/2006/relationships/image"/><Relationship Id="rId4" Target="../media/image224.png" Type="http://schemas.openxmlformats.org/officeDocument/2006/relationships/image"/><Relationship Id="rId5" Target="../media/image6.png" Type="http://schemas.openxmlformats.org/officeDocument/2006/relationships/image"/><Relationship Id="rId6" Target="../media/image225.png" Type="http://schemas.openxmlformats.org/officeDocument/2006/relationships/image"/><Relationship Id="rId7" Target="../media/image226.png" Type="http://schemas.openxmlformats.org/officeDocument/2006/relationships/image"/><Relationship Id="rId8" Target="../media/image227.png" Type="http://schemas.openxmlformats.org/officeDocument/2006/relationships/image"/><Relationship Id="rId9" Target="../media/image2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18.png" Type="http://schemas.openxmlformats.org/officeDocument/2006/relationships/image"/><Relationship Id="rId5" Target="../media/image232.png" Type="http://schemas.openxmlformats.org/officeDocument/2006/relationships/image"/><Relationship Id="rId6" Target="../media/image29.png" Type="http://schemas.openxmlformats.org/officeDocument/2006/relationships/image"/><Relationship Id="rId7" Target="../media/image7.png" Type="http://schemas.openxmlformats.org/officeDocument/2006/relationships/image"/><Relationship Id="rId8" Target="../media/image2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16" Target="../media/image245.png" Type="http://schemas.openxmlformats.org/officeDocument/2006/relationships/image"/><Relationship Id="rId17" Target="../media/image246.png" Type="http://schemas.openxmlformats.org/officeDocument/2006/relationships/image"/><Relationship Id="rId18" Target="../media/image18.png" Type="http://schemas.openxmlformats.org/officeDocument/2006/relationships/image"/><Relationship Id="rId19" Target="../media/image247.png" Type="http://schemas.openxmlformats.org/officeDocument/2006/relationships/image"/><Relationship Id="rId2" Target="../media/image11.png" Type="http://schemas.openxmlformats.org/officeDocument/2006/relationships/image"/><Relationship Id="rId20" Target="../media/image248.png" Type="http://schemas.openxmlformats.org/officeDocument/2006/relationships/image"/><Relationship Id="rId21" Target="../media/image29.png" Type="http://schemas.openxmlformats.org/officeDocument/2006/relationships/image"/><Relationship Id="rId2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234.png" Type="http://schemas.openxmlformats.org/officeDocument/2006/relationships/image"/><Relationship Id="rId5" Target="../media/image235.png" Type="http://schemas.openxmlformats.org/officeDocument/2006/relationships/image"/><Relationship Id="rId6" Target="../media/image236.png" Type="http://schemas.openxmlformats.org/officeDocument/2006/relationships/image"/><Relationship Id="rId7" Target="../media/image15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49.png" Type="http://schemas.openxmlformats.org/officeDocument/2006/relationships/image"/><Relationship Id="rId4" Target="../media/image6.png" Type="http://schemas.openxmlformats.org/officeDocument/2006/relationships/image"/><Relationship Id="rId5" Target="../media/image250.png" Type="http://schemas.openxmlformats.org/officeDocument/2006/relationships/image"/><Relationship Id="rId6" Target="../media/image251.png" Type="http://schemas.openxmlformats.org/officeDocument/2006/relationships/image"/><Relationship Id="rId7" Target="../media/image252.png" Type="http://schemas.openxmlformats.org/officeDocument/2006/relationships/image"/><Relationship Id="rId8" Target="../media/image25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18.png" Type="http://schemas.openxmlformats.org/officeDocument/2006/relationships/image"/><Relationship Id="rId17" Target="../media/image29.png" Type="http://schemas.openxmlformats.org/officeDocument/2006/relationships/image"/><Relationship Id="rId18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18.png" Type="http://schemas.openxmlformats.org/officeDocument/2006/relationships/image"/><Relationship Id="rId17" Target="../media/image29.png" Type="http://schemas.openxmlformats.org/officeDocument/2006/relationships/image"/><Relationship Id="rId18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46.png" Type="http://schemas.openxmlformats.org/officeDocument/2006/relationships/image"/><Relationship Id="rId5" Target="../media/image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66.png" Type="http://schemas.openxmlformats.org/officeDocument/2006/relationships/image"/><Relationship Id="rId16" Target="../media/image67.png" Type="http://schemas.openxmlformats.org/officeDocument/2006/relationships/image"/><Relationship Id="rId17" Target="../media/image68.png" Type="http://schemas.openxmlformats.org/officeDocument/2006/relationships/image"/><Relationship Id="rId18" Target="../media/image69.png" Type="http://schemas.openxmlformats.org/officeDocument/2006/relationships/image"/><Relationship Id="rId19" Target="../media/image70.png" Type="http://schemas.openxmlformats.org/officeDocument/2006/relationships/image"/><Relationship Id="rId2" Target="../media/image11.png" Type="http://schemas.openxmlformats.org/officeDocument/2006/relationships/image"/><Relationship Id="rId20" Target="../media/image71.png" Type="http://schemas.openxmlformats.org/officeDocument/2006/relationships/image"/><Relationship Id="rId21" Target="../media/image72.png" Type="http://schemas.openxmlformats.org/officeDocument/2006/relationships/image"/><Relationship Id="rId22" Target="../media/image73.png" Type="http://schemas.openxmlformats.org/officeDocument/2006/relationships/image"/><Relationship Id="rId23" Target="../media/image18.png" Type="http://schemas.openxmlformats.org/officeDocument/2006/relationships/image"/><Relationship Id="rId24" Target="../media/image29.png" Type="http://schemas.openxmlformats.org/officeDocument/2006/relationships/image"/><Relationship Id="rId25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18.png" Type="http://schemas.openxmlformats.org/officeDocument/2006/relationships/image"/><Relationship Id="rId12" Target="../media/image29.png" Type="http://schemas.openxmlformats.org/officeDocument/2006/relationships/image"/><Relationship Id="rId13" Target="../media/image7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18.png" Type="http://schemas.openxmlformats.org/officeDocument/2006/relationships/image"/><Relationship Id="rId14" Target="../media/image29.png" Type="http://schemas.openxmlformats.org/officeDocument/2006/relationships/image"/><Relationship Id="rId15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png" Type="http://schemas.openxmlformats.org/officeDocument/2006/relationships/image"/><Relationship Id="rId12" Target="../media/image98.png" Type="http://schemas.openxmlformats.org/officeDocument/2006/relationships/image"/><Relationship Id="rId13" Target="../media/image18.png" Type="http://schemas.openxmlformats.org/officeDocument/2006/relationships/image"/><Relationship Id="rId14" Target="../media/image29.png" Type="http://schemas.openxmlformats.org/officeDocument/2006/relationships/image"/><Relationship Id="rId15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png" Type="http://schemas.openxmlformats.org/officeDocument/2006/relationships/image"/><Relationship Id="rId12" Target="../media/image107.png" Type="http://schemas.openxmlformats.org/officeDocument/2006/relationships/image"/><Relationship Id="rId13" Target="../media/image108.png" Type="http://schemas.openxmlformats.org/officeDocument/2006/relationships/image"/><Relationship Id="rId14" Target="../media/image109.png" Type="http://schemas.openxmlformats.org/officeDocument/2006/relationships/image"/><Relationship Id="rId15" Target="../media/image110.png" Type="http://schemas.openxmlformats.org/officeDocument/2006/relationships/image"/><Relationship Id="rId16" Target="../media/image111.png" Type="http://schemas.openxmlformats.org/officeDocument/2006/relationships/image"/><Relationship Id="rId17" Target="../media/image18.png" Type="http://schemas.openxmlformats.org/officeDocument/2006/relationships/image"/><Relationship Id="rId18" Target="../media/image29.png" Type="http://schemas.openxmlformats.org/officeDocument/2006/relationships/image"/><Relationship Id="rId19" Target="../media/image7.png" Type="http://schemas.openxmlformats.org/officeDocument/2006/relationships/image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0"/>
            <a:ext cx="18326100" cy="1029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12200" y="5613400"/>
            <a:ext cx="5486400" cy="1028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01100" y="3822700"/>
            <a:ext cx="6070600" cy="1765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65400" y="2057400"/>
            <a:ext cx="5753100" cy="5740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6400" y="342900"/>
            <a:ext cx="4953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08400" y="9817100"/>
            <a:ext cx="16637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51000" y="9817100"/>
            <a:ext cx="2146300" cy="62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9400" y="9309100"/>
            <a:ext cx="9461500" cy="1003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73100" y="203200"/>
            <a:ext cx="46990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0" y="292100"/>
            <a:ext cx="9042400" cy="213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025900" y="3632200"/>
            <a:ext cx="18961100" cy="797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5384800"/>
            <a:ext cx="9474200" cy="3987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025900" y="-876300"/>
            <a:ext cx="18910300" cy="812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" y="914400"/>
            <a:ext cx="9461500" cy="4064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27400" y="711200"/>
            <a:ext cx="19151600" cy="9486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10500" y="2768600"/>
            <a:ext cx="9575800" cy="4749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546600" y="876300"/>
            <a:ext cx="5918200" cy="107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0134600" y="7175500"/>
            <a:ext cx="5867400" cy="1181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6000" y="8724900"/>
            <a:ext cx="4216400" cy="901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09200" y="8305800"/>
            <a:ext cx="3632200" cy="901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477000" y="203200"/>
            <a:ext cx="4165600" cy="9017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82800" y="2717800"/>
            <a:ext cx="19888200" cy="1231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775200" y="8140700"/>
            <a:ext cx="17805400" cy="124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28900" y="5600700"/>
            <a:ext cx="2400300" cy="2400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30300" y="3048000"/>
            <a:ext cx="2413000" cy="241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34800" y="1257300"/>
            <a:ext cx="2336800" cy="2336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74100" y="685800"/>
            <a:ext cx="2336800" cy="2336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9400" y="5143500"/>
            <a:ext cx="1854200" cy="711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0500" y="5130800"/>
            <a:ext cx="2171700" cy="965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962400" y="-2565400"/>
            <a:ext cx="19405600" cy="16090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" y="1117600"/>
            <a:ext cx="9702800" cy="803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3683000"/>
            <a:ext cx="19240500" cy="91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70900" y="4343400"/>
            <a:ext cx="7569200" cy="596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50900" y="88900"/>
            <a:ext cx="4051300" cy="213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427200" y="1892300"/>
            <a:ext cx="26924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30300" y="1219200"/>
            <a:ext cx="3644900" cy="1206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924800" y="7162800"/>
            <a:ext cx="8750300" cy="59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30400" y="7048500"/>
            <a:ext cx="192532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009900" y="546100"/>
            <a:ext cx="25260300" cy="1150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84500" y="2997200"/>
            <a:ext cx="12636500" cy="575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" y="5245100"/>
            <a:ext cx="5588000" cy="73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22200" y="2095500"/>
            <a:ext cx="50292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37900" y="7073900"/>
            <a:ext cx="6667500" cy="78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18800" y="2730500"/>
            <a:ext cx="6667500" cy="78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64400" y="406400"/>
            <a:ext cx="4051300" cy="213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83500" y="2209800"/>
            <a:ext cx="30607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77100" y="1549400"/>
            <a:ext cx="3810000" cy="120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195300" y="7188200"/>
            <a:ext cx="4775200" cy="901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4200" y="4559300"/>
            <a:ext cx="4419600" cy="901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508000"/>
            <a:ext cx="4051300" cy="213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2311400"/>
            <a:ext cx="33401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1612900"/>
            <a:ext cx="3581400" cy="1206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5181600" y="571500"/>
            <a:ext cx="23634700" cy="1212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3213100"/>
            <a:ext cx="11823700" cy="605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93700" y="7137400"/>
            <a:ext cx="4711700" cy="901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58500" y="1244600"/>
            <a:ext cx="6350000" cy="787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20400" y="1346200"/>
            <a:ext cx="5245100" cy="90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04700" y="7048500"/>
            <a:ext cx="5473700" cy="78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755900" y="3289300"/>
            <a:ext cx="6388100" cy="78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72100" y="2641600"/>
            <a:ext cx="3949700" cy="901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22500" y="2552700"/>
            <a:ext cx="20091400" cy="1231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664200" y="7823200"/>
            <a:ext cx="18364200" cy="1219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68400" y="3708400"/>
            <a:ext cx="3429000" cy="3429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79100" y="533400"/>
            <a:ext cx="3403600" cy="3403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4978400"/>
            <a:ext cx="1854200" cy="71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22400" y="4965700"/>
            <a:ext cx="2159000" cy="965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0" y="76200"/>
            <a:ext cx="8686800" cy="213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5168900" y="-1143000"/>
            <a:ext cx="21742400" cy="1146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1447800"/>
            <a:ext cx="10871200" cy="572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997200" y="1587500"/>
            <a:ext cx="5753100" cy="104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16500" y="901700"/>
            <a:ext cx="3898900" cy="90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97700" y="584200"/>
            <a:ext cx="14668500" cy="1216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52100" y="3365500"/>
            <a:ext cx="7327900" cy="6083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024100" y="6273800"/>
            <a:ext cx="749300" cy="19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65100" y="6273800"/>
            <a:ext cx="7493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6743700" y="6629400"/>
            <a:ext cx="6718300" cy="1117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56400" y="7658100"/>
            <a:ext cx="3352800" cy="9017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305300" y="2730500"/>
            <a:ext cx="21056600" cy="1231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470400" y="8229600"/>
            <a:ext cx="16535400" cy="1219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05800" y="419100"/>
            <a:ext cx="3060700" cy="3073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55500" y="1892300"/>
            <a:ext cx="3162300" cy="3149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12900" y="5295900"/>
            <a:ext cx="3213100" cy="3213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9400" y="5143500"/>
            <a:ext cx="18542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7800" y="5130800"/>
            <a:ext cx="2209800" cy="965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587500" y="-787400"/>
            <a:ext cx="22275800" cy="1376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92500" y="2247900"/>
            <a:ext cx="11137900" cy="688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" y="3238500"/>
            <a:ext cx="4064000" cy="55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33500" y="5486400"/>
            <a:ext cx="3721100" cy="127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" y="5435600"/>
            <a:ext cx="3632200" cy="127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0" y="4902200"/>
            <a:ext cx="39243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27100" y="5473700"/>
            <a:ext cx="38862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58800" y="3225800"/>
            <a:ext cx="3797300" cy="850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87600" y="203200"/>
            <a:ext cx="11328400" cy="2133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267200" y="1536700"/>
            <a:ext cx="8458200" cy="622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50400" y="1600200"/>
            <a:ext cx="10388600" cy="1041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34900" y="3810000"/>
            <a:ext cx="5194300" cy="520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965700" y="-2209800"/>
            <a:ext cx="21678900" cy="1565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31900"/>
            <a:ext cx="10845800" cy="783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69300" y="-12700"/>
            <a:ext cx="11328400" cy="213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48900" y="1320800"/>
            <a:ext cx="8458200" cy="62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0900" y="4470400"/>
            <a:ext cx="131318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24200" y="3733800"/>
            <a:ext cx="7848600" cy="78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5862300" y="4025900"/>
            <a:ext cx="34671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55400" y="2590800"/>
            <a:ext cx="7531100" cy="1384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90100" y="2222500"/>
            <a:ext cx="1790700" cy="179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45700" y="2565400"/>
            <a:ext cx="901700" cy="889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90100" y="3492500"/>
            <a:ext cx="1790700" cy="179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45700" y="3848100"/>
            <a:ext cx="901700" cy="889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90100" y="4775200"/>
            <a:ext cx="1790700" cy="179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45700" y="5130800"/>
            <a:ext cx="901700" cy="88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02800" y="6057900"/>
            <a:ext cx="1790700" cy="179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58400" y="6400800"/>
            <a:ext cx="901700" cy="889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15500" y="7327900"/>
            <a:ext cx="1790700" cy="179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71100" y="7683500"/>
            <a:ext cx="901700" cy="889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90100" y="927100"/>
            <a:ext cx="1790700" cy="179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45700" y="1282700"/>
            <a:ext cx="901700" cy="8890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5600" y="1676400"/>
            <a:ext cx="6921500" cy="6934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01200" y="1358900"/>
            <a:ext cx="1600200" cy="787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074400" y="2616200"/>
            <a:ext cx="2286000" cy="1257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39300" y="2641600"/>
            <a:ext cx="1587500" cy="787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049000" y="3898900"/>
            <a:ext cx="2247900" cy="1257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626600" y="3924300"/>
            <a:ext cx="1574800" cy="78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049000" y="5168900"/>
            <a:ext cx="4356100" cy="1257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39300" y="5207000"/>
            <a:ext cx="1587500" cy="787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099800" y="6375400"/>
            <a:ext cx="2171700" cy="1358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26600" y="6489700"/>
            <a:ext cx="1587500" cy="787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049000" y="1320800"/>
            <a:ext cx="2311400" cy="1257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639300" y="7772400"/>
            <a:ext cx="1587500" cy="787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074400" y="7734300"/>
            <a:ext cx="3949700" cy="1257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755900" y="4102100"/>
            <a:ext cx="51181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6400" y="304800"/>
            <a:ext cx="533400" cy="533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101600"/>
            <a:ext cx="1193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578100" y="2819400"/>
            <a:ext cx="23202900" cy="1231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898900" y="8089900"/>
            <a:ext cx="17907000" cy="1219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5334000"/>
            <a:ext cx="2260600" cy="711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00900" y="1460500"/>
            <a:ext cx="3175000" cy="3175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55400" y="889000"/>
            <a:ext cx="3454400" cy="3454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274800" y="4279900"/>
            <a:ext cx="3352800" cy="335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6600" y="5321300"/>
            <a:ext cx="2819400" cy="965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85900" y="1727200"/>
            <a:ext cx="11976100" cy="10337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3975100"/>
            <a:ext cx="5994400" cy="5168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69000" y="-736600"/>
            <a:ext cx="15379700" cy="760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63100" y="927100"/>
            <a:ext cx="7696200" cy="3797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350000" y="7239000"/>
            <a:ext cx="59944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6240000">
            <a:off x="10756900" y="4953000"/>
            <a:ext cx="37211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2204700" y="6362700"/>
            <a:ext cx="5816600" cy="596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44400" y="3238500"/>
            <a:ext cx="990600" cy="90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840000">
            <a:off x="11772900" y="6324600"/>
            <a:ext cx="952500" cy="1117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57800" y="7797800"/>
            <a:ext cx="8966200" cy="133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900" y="914400"/>
            <a:ext cx="4889500" cy="1955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11400" y="1765300"/>
            <a:ext cx="7048500" cy="2133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611100" y="6934200"/>
            <a:ext cx="6121400" cy="889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49100" y="3276600"/>
            <a:ext cx="495300" cy="723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988800" y="3975100"/>
            <a:ext cx="127000" cy="127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141200" y="6959600"/>
            <a:ext cx="952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441700" y="-165100"/>
            <a:ext cx="24066500" cy="1187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08300" y="2374900"/>
            <a:ext cx="12026900" cy="5930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261600" y="2362200"/>
            <a:ext cx="6667500" cy="977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928100" y="4318000"/>
            <a:ext cx="8521700" cy="92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42500" y="1701800"/>
            <a:ext cx="8724900" cy="88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40300" y="7607300"/>
            <a:ext cx="6489700" cy="148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32400" y="9055100"/>
            <a:ext cx="7391400" cy="88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07500" y="5219700"/>
            <a:ext cx="10998200" cy="1333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8100" y="596900"/>
            <a:ext cx="74422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83100" y="1016000"/>
            <a:ext cx="13233400" cy="744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838200" y="1117600"/>
            <a:ext cx="54483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47900" y="3848100"/>
            <a:ext cx="38227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685800"/>
            <a:ext cx="7823200" cy="196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09800" y="7226300"/>
            <a:ext cx="4165600" cy="114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3352800"/>
            <a:ext cx="1790700" cy="179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4900" y="3708400"/>
            <a:ext cx="901700" cy="88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" y="3784600"/>
            <a:ext cx="1600200" cy="774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6600" y="6731000"/>
            <a:ext cx="1790700" cy="179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7086600"/>
            <a:ext cx="9017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5800" y="7188200"/>
            <a:ext cx="1587500" cy="774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32200" y="6388100"/>
            <a:ext cx="18275300" cy="285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51800" y="6946900"/>
            <a:ext cx="9144000" cy="1422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6200" y="7035800"/>
            <a:ext cx="18872200" cy="1447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81400" y="2260600"/>
            <a:ext cx="18275300" cy="2857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001000" y="2819400"/>
            <a:ext cx="9144000" cy="1422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04900" y="2882900"/>
            <a:ext cx="18986500" cy="1447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56000" y="3937000"/>
            <a:ext cx="18275300" cy="2857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962900" y="4495800"/>
            <a:ext cx="9144000" cy="1422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2800" y="4800600"/>
            <a:ext cx="19278600" cy="952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616700" y="4038600"/>
            <a:ext cx="685800" cy="622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616700" y="7404100"/>
            <a:ext cx="685800" cy="622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77200" y="0"/>
            <a:ext cx="10210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58100" y="3695700"/>
            <a:ext cx="10439400" cy="330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2692400"/>
            <a:ext cx="3683000" cy="368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27300" y="3060700"/>
            <a:ext cx="2870200" cy="287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939800" y="6883400"/>
            <a:ext cx="90170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1200" y="2692400"/>
            <a:ext cx="3987800" cy="3987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07300" y="2895600"/>
            <a:ext cx="2984500" cy="3530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44500" y="3009900"/>
            <a:ext cx="2819400" cy="3416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" y="6362700"/>
            <a:ext cx="5003800" cy="182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24100" y="6718300"/>
            <a:ext cx="2501900" cy="914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92900" y="6362700"/>
            <a:ext cx="5003800" cy="182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48600" y="6718300"/>
            <a:ext cx="2501900" cy="914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53900" y="6362700"/>
            <a:ext cx="5003800" cy="182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09600" y="6718300"/>
            <a:ext cx="2501900" cy="914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97300" y="977900"/>
            <a:ext cx="9144000" cy="1841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667000" y="6616700"/>
            <a:ext cx="1981200" cy="130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29600" y="6604000"/>
            <a:ext cx="1993900" cy="130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639800" y="6604000"/>
            <a:ext cx="1981200" cy="1308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5000" y="7620000"/>
            <a:ext cx="3454400" cy="137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429500" y="7594600"/>
            <a:ext cx="3771900" cy="1371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512800" y="7581900"/>
            <a:ext cx="2451100" cy="1371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40400"/>
            <a:ext cx="79502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04400" y="6654800"/>
            <a:ext cx="79502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7734300"/>
            <a:ext cx="7950200" cy="1041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5100" y="1663700"/>
            <a:ext cx="5308600" cy="154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96500" y="1155700"/>
            <a:ext cx="3987800" cy="3987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28700" y="1320800"/>
            <a:ext cx="2984500" cy="3530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56100" y="6985000"/>
            <a:ext cx="5588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01100" y="6934200"/>
            <a:ext cx="685800" cy="622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9720000">
            <a:off x="3733800" y="4889500"/>
            <a:ext cx="50038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7627600" y="5956300"/>
            <a:ext cx="20231100" cy="1016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6667500" y="5829300"/>
            <a:ext cx="187833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7581900" y="7835900"/>
            <a:ext cx="19507200" cy="1028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98600" y="3213100"/>
            <a:ext cx="3276600" cy="182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5900" y="6756400"/>
            <a:ext cx="21170900" cy="1028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946400"/>
            <a:ext cx="7874000" cy="290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39300" y="2946400"/>
            <a:ext cx="7899400" cy="290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3700" y="3390900"/>
            <a:ext cx="1447800" cy="204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87800" y="3390900"/>
            <a:ext cx="1447800" cy="203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84900" y="3644900"/>
            <a:ext cx="1651000" cy="165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48100" y="825500"/>
            <a:ext cx="9080500" cy="182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65500" y="1981200"/>
            <a:ext cx="2882900" cy="135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36400" y="1993900"/>
            <a:ext cx="3340100" cy="135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5100" y="6756400"/>
            <a:ext cx="3581400" cy="280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85300" y="6731000"/>
            <a:ext cx="7607300" cy="2806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35200" y="7175500"/>
            <a:ext cx="1968500" cy="1968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77600" y="3378200"/>
            <a:ext cx="4610100" cy="2095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204700" y="7175500"/>
            <a:ext cx="1968500" cy="1968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07600" y="7175500"/>
            <a:ext cx="1968500" cy="1968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359400" y="6756400"/>
            <a:ext cx="3581400" cy="2806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502400" y="7175500"/>
            <a:ext cx="1308100" cy="19685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427200" y="7150100"/>
            <a:ext cx="1968500" cy="1968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81100" y="5753100"/>
            <a:ext cx="3479800" cy="1409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264900" y="5791200"/>
            <a:ext cx="3441700" cy="1346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384800" y="5803900"/>
            <a:ext cx="3378200" cy="1371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613400" y="2959100"/>
            <a:ext cx="21983700" cy="12319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89100" y="6172200"/>
            <a:ext cx="2997200" cy="298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0" y="2895600"/>
            <a:ext cx="3187700" cy="3187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19800" y="304800"/>
            <a:ext cx="2984500" cy="298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61500" y="1130300"/>
            <a:ext cx="3136900" cy="3149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17700" y="5384800"/>
            <a:ext cx="18542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28800" y="5372100"/>
            <a:ext cx="2171700" cy="965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71500" y="558800"/>
            <a:ext cx="5295900" cy="213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-1879600"/>
            <a:ext cx="19189700" cy="1454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10100" y="1397000"/>
            <a:ext cx="9588500" cy="7277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38100" y="5372100"/>
            <a:ext cx="48387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91300" y="800100"/>
            <a:ext cx="5461000" cy="90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36300" y="4508500"/>
            <a:ext cx="6350000" cy="91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524000" y="8026400"/>
            <a:ext cx="5880100" cy="927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6616700" y="838200"/>
            <a:ext cx="66675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73200" y="8864600"/>
            <a:ext cx="3949700" cy="901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327400" y="647700"/>
            <a:ext cx="18288000" cy="821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2425700"/>
            <a:ext cx="9144000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711200"/>
            <a:ext cx="7442200" cy="195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48800" y="1536700"/>
            <a:ext cx="57404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08800" y="2209800"/>
            <a:ext cx="8216900" cy="137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65600" y="3378200"/>
            <a:ext cx="17868900" cy="801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69300" y="5130800"/>
            <a:ext cx="8940800" cy="401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3086100" y="8102600"/>
            <a:ext cx="7950200" cy="1244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073400" y="8597900"/>
            <a:ext cx="4673600" cy="952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266700"/>
            <a:ext cx="5842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1600"/>
            <a:ext cx="11938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952500" y="660400"/>
            <a:ext cx="8661400" cy="213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343400" y="-381000"/>
            <a:ext cx="21894800" cy="11010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2082800"/>
            <a:ext cx="10947400" cy="549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447800" y="7454900"/>
            <a:ext cx="6248400" cy="825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75800" y="3416300"/>
            <a:ext cx="10147300" cy="808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49100" y="5181600"/>
            <a:ext cx="5080000" cy="4038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26400" y="-393700"/>
            <a:ext cx="10020300" cy="671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12400" y="1066800"/>
            <a:ext cx="5016500" cy="336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45100" y="5003800"/>
            <a:ext cx="66548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0629900" y="6083300"/>
            <a:ext cx="4254500" cy="95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607300" y="2222500"/>
            <a:ext cx="1727200" cy="12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35100" y="8216900"/>
            <a:ext cx="5295900" cy="901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759700" y="762000"/>
            <a:ext cx="1625600" cy="901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06400" y="9867900"/>
            <a:ext cx="148082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468600" y="9652000"/>
            <a:ext cx="1003300" cy="469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408400" y="9702800"/>
            <a:ext cx="1663700" cy="62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